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8" r:id="rId1"/>
  </p:sldMasterIdLst>
  <p:sldIdLst>
    <p:sldId id="282" r:id="rId2"/>
    <p:sldId id="283" r:id="rId3"/>
    <p:sldId id="266" r:id="rId4"/>
    <p:sldId id="268" r:id="rId5"/>
    <p:sldId id="269" r:id="rId6"/>
    <p:sldId id="270" r:id="rId7"/>
    <p:sldId id="277" r:id="rId8"/>
    <p:sldId id="278" r:id="rId9"/>
    <p:sldId id="279" r:id="rId10"/>
    <p:sldId id="280" r:id="rId11"/>
    <p:sldId id="281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libri Light" panose="020F0302020204030204" pitchFamily="34" charset="0"/>
      <p:regular r:id="rId17"/>
      <p:italic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990099"/>
    <a:srgbClr val="8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 varScale="1">
        <p:scale>
          <a:sx n="80" d="100"/>
          <a:sy n="80" d="100"/>
        </p:scale>
        <p:origin x="1526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8E04F5-1BF2-495C-AE01-064C76B8BB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B13FC55-08F2-464B-8E76-9A56FE46D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E08402-96B1-492F-AA1E-BF81D3651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13.09.2025</a:t>
            </a:fld>
            <a:endParaRPr lang="ru-RU">
              <a:cs typeface="Arial" charset="0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A5529A-9910-403C-A3C1-92D6480E2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7BCC91-CFEB-472F-851F-AA27199D8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43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86DEEF-8B9F-4A76-A5D3-2D6CAC67E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C7FC81-10FA-4538-B8EB-CCB4804221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18CAF4-BB8A-48A7-91B8-C05746143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13.09.2025</a:t>
            </a:fld>
            <a:endParaRPr lang="ru-RU">
              <a:cs typeface="Arial" charset="0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44ED5A-D632-4D44-BB20-843D59768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1396F4-6845-49B1-8828-F7D2EFA3A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979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4AE457-7B7F-4283-8F60-75D6FACC9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5719F13-20D7-4E8F-8D01-27A7BE83A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A6ABAB-A69F-43D8-B173-6BB94273F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2B55-A376-48EC-8049-1DE7F3DE8354}" type="datetimeFigureOut">
              <a:rPr lang="ru-RU" smtClean="0"/>
              <a:t>13.09.2025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2C039F-B487-46D9-850C-975470D46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11B87A-FF91-4C8B-BE78-E4CA96EBB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C58E-0D9B-4235-A3AD-2ABEEBD1E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657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FACBDF-F94B-4103-AD04-A311D65F0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2EF763-A673-4182-8D40-591B549DAB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177CFE-24D3-457F-97A9-6BADE28D27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3357BB-DEE0-4BF9-9AAB-66EF269F1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13.09.2025</a:t>
            </a:fld>
            <a:endParaRPr lang="ru-RU">
              <a:cs typeface="Arial" charset="0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EB75FB-EBEB-4440-9148-C9AEBAC3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75BAAA-BAA0-4467-B455-24C35EEDE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282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647174-A7C5-43DE-99F3-FA8A9AF35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42BF8B-6A93-465E-BED6-09937CB8E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7DB10F-6528-4B07-9092-F33E919197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B16E723-C927-4EE5-A975-49E39A37C5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64833DA-044F-4DFF-87EE-5202389E84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813FDE9-E23C-4231-B744-BC3DBF9BC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2B55-A376-48EC-8049-1DE7F3DE8354}" type="datetimeFigureOut">
              <a:rPr lang="ru-RU" smtClean="0"/>
              <a:t>13.09.2025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B9202AF-E654-4B37-BD24-494B0A834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37BF1B5-D287-42B6-A87A-8024D7971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C58E-0D9B-4235-A3AD-2ABEEBD1E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656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61A2DA-CB03-4295-B8C1-DA19DB497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2582E55-B6AC-47E4-BA39-2CE8E529A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13.09.2025</a:t>
            </a:fld>
            <a:endParaRPr lang="ru-RU">
              <a:cs typeface="Arial" charset="0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5679727-8599-4DA1-9DAD-0D699E27E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B8E04FD-A72A-46C3-8BDB-6BD302ED0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527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A9D2E26-3418-4D0F-9B6A-FB875510F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13.09.2025</a:t>
            </a:fld>
            <a:endParaRPr lang="ru-RU">
              <a:cs typeface="Arial" charset="0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4B54D1B-0764-472B-817C-F68C60B09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6901797-F1AE-46F1-AD73-07C84B696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21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63E9BC-D471-46D9-A493-B23341E03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6486BC-E83D-4A5E-902C-75D8D5366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093E294-48FC-431D-939E-D69EF77BC6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22888-588C-4958-A867-C1FA75ADC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2B55-A376-48EC-8049-1DE7F3DE8354}" type="datetimeFigureOut">
              <a:rPr lang="ru-RU" smtClean="0"/>
              <a:t>13.09.2025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1C19C9-4FC7-4DAD-92BE-19174FB3A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11C143-6F71-45F9-A1EE-E5868EA24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C58E-0D9B-4235-A3AD-2ABEEBD1E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69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9376A4-C6CF-4B10-B3EA-55B590DC0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8821CD8-1707-451C-9138-EAC8C7251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883F8D-28FC-4FAF-9B6F-0D4A770E84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1C0D41-F920-48BC-B326-888390E83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2B55-A376-48EC-8049-1DE7F3DE8354}" type="datetimeFigureOut">
              <a:rPr lang="ru-RU" smtClean="0"/>
              <a:t>13.09.2025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2E8EF6-C2CC-434E-96BC-34526464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9B3987-7A07-4B64-918D-6FD95CA3F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C58E-0D9B-4235-A3AD-2ABEEBD1E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569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390B92-F6F6-460C-9C02-B62EB54E1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93AA0D8-B395-4624-A808-C7BE1FD2D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EDA2FC-0F50-4302-BB4F-536A68853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2B55-A376-48EC-8049-1DE7F3DE8354}" type="datetimeFigureOut">
              <a:rPr lang="ru-RU" smtClean="0"/>
              <a:t>13.09.2025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736790-7507-4C1C-9233-618919CF8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ACB1E0-D2AD-4D33-8581-6027A2CA0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C58E-0D9B-4235-A3AD-2ABEEBD1E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23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DA979C5-DEE9-476E-9DF0-BFB8A88DC8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D70101A-314D-4205-B257-CF08FF7ECD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8EA9F1-164B-4ECA-9744-11E878DE2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2B55-A376-48EC-8049-1DE7F3DE8354}" type="datetimeFigureOut">
              <a:rPr lang="ru-RU" smtClean="0"/>
              <a:t>13.09.2025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320E16-366B-4E3D-B581-13516D498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80A0C9-A92F-44CE-AEE0-336882F90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C58E-0D9B-4235-A3AD-2ABEEBD1E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918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0D70B-0CC4-4BE7-92F1-AA1A20CCC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FDFCCC-3E18-4A25-A81E-2E730E596E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36CA3A-ECB7-4489-BF46-AE96C2EC90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52B55-A376-48EC-8049-1DE7F3DE8354}" type="datetimeFigureOut">
              <a:rPr lang="ru-RU" smtClean="0"/>
              <a:t>13.09.2025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25A690-E640-48B9-9F98-7F763F05CE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91619C-67AC-45FC-8641-E31EC858E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3C58E-0D9B-4235-A3AD-2ABEEBD1E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407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psv4.userapi.com/s/v1/d/JMhd8U6qrJrgXw0b-1IRgi3eu52ENLtmMYnO9vv2gbcM13-wMftxtVJGWrgkWmwWyEJ-0Z5tjwua18nhdwZbFMSSDHVo7JdPCj3u11x2etDcicMSyLJ1xQ/Tekhnologia_2_klass.pdf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ECE67F0-E9CC-413B-95AA-E6BA43B70639}"/>
              </a:ext>
            </a:extLst>
          </p:cNvPr>
          <p:cNvSpPr/>
          <p:nvPr/>
        </p:nvSpPr>
        <p:spPr>
          <a:xfrm>
            <a:off x="467544" y="548680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FF04581-45E4-4D7C-9A1F-D9A33742D96D}"/>
              </a:ext>
            </a:extLst>
          </p:cNvPr>
          <p:cNvSpPr/>
          <p:nvPr/>
        </p:nvSpPr>
        <p:spPr>
          <a:xfrm>
            <a:off x="1920487" y="2397948"/>
            <a:ext cx="530302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к уроку </a:t>
            </a:r>
            <a:b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«Открытие новых знаний» </a:t>
            </a:r>
            <a:b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по технологии</a:t>
            </a:r>
            <a:b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для 2 класса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657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ECE67F0-E9CC-413B-95AA-E6BA43B70639}"/>
              </a:ext>
            </a:extLst>
          </p:cNvPr>
          <p:cNvSpPr/>
          <p:nvPr/>
        </p:nvSpPr>
        <p:spPr>
          <a:xfrm>
            <a:off x="467544" y="476672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5902A4E-B2BD-4A2D-9843-D87E55A5E271}"/>
              </a:ext>
            </a:extLst>
          </p:cNvPr>
          <p:cNvSpPr/>
          <p:nvPr/>
        </p:nvSpPr>
        <p:spPr>
          <a:xfrm>
            <a:off x="827583" y="764704"/>
            <a:ext cx="78459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«Какова роль цвета в композиции?»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ACCCAE4-E283-4BB4-B777-81A74E7ACBBA}"/>
              </a:ext>
            </a:extLst>
          </p:cNvPr>
          <p:cNvSpPr/>
          <p:nvPr/>
        </p:nvSpPr>
        <p:spPr>
          <a:xfrm>
            <a:off x="683568" y="2305615"/>
            <a:ext cx="799001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 Плешаков А.А. Учебник</a:t>
            </a:r>
          </a:p>
          <a:p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Окружающий мир, 2 класс, 1 часть. 2023 год издания. УМК «Школа России»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_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_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Lutseva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_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_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_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Zueva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_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Technology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_2_klass.pdf </a:t>
            </a:r>
            <a:endParaRPr lang="en-US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757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2D16ECC9-5945-434A-9D29-E424E9F13FCB}"/>
              </a:ext>
            </a:extLst>
          </p:cNvPr>
          <p:cNvSpPr/>
          <p:nvPr/>
        </p:nvSpPr>
        <p:spPr>
          <a:xfrm>
            <a:off x="467544" y="548680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1457" y="2348881"/>
            <a:ext cx="5033093" cy="413971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8702" y="2348876"/>
            <a:ext cx="5050586" cy="413972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1457" y="2348877"/>
            <a:ext cx="5033093" cy="413972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1457" y="2348879"/>
            <a:ext cx="5057831" cy="41397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1457" y="2348879"/>
            <a:ext cx="5060457" cy="41397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7544" y="692696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Рассмотрите репродукции картин.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на них изображено?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сочетания цветов использовали художники? Какое настроение вызывает у вас каждая картина?</a:t>
            </a:r>
          </a:p>
        </p:txBody>
      </p:sp>
    </p:spTree>
    <p:extLst>
      <p:ext uri="{BB962C8B-B14F-4D97-AF65-F5344CB8AC3E}">
        <p14:creationId xmlns:p14="http://schemas.microsoft.com/office/powerpoint/2010/main" val="3403524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ECE67F0-E9CC-413B-95AA-E6BA43B70639}"/>
              </a:ext>
            </a:extLst>
          </p:cNvPr>
          <p:cNvSpPr/>
          <p:nvPr/>
        </p:nvSpPr>
        <p:spPr>
          <a:xfrm>
            <a:off x="467544" y="548680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692696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Рассмотрите цветовой круг.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центре круга находятся три основных цвета.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их смешивании можно получить другие цвета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836" y="1893025"/>
            <a:ext cx="4548336" cy="454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471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21AFF47-270F-4302-A6E7-AA982A90D8A0}"/>
              </a:ext>
            </a:extLst>
          </p:cNvPr>
          <p:cNvSpPr/>
          <p:nvPr/>
        </p:nvSpPr>
        <p:spPr>
          <a:xfrm>
            <a:off x="467544" y="548680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692696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сделать композицию яркой, нужно выбирать противоположные цвета.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на цветовом круге пары контрастных цветов</a:t>
            </a:r>
          </a:p>
        </p:txBody>
      </p:sp>
      <p:pic>
        <p:nvPicPr>
          <p:cNvPr id="6" name="Picture 4" descr="Picture background">
            <a:extLst>
              <a:ext uri="{FF2B5EF4-FFF2-40B4-BE49-F238E27FC236}">
                <a16:creationId xmlns:a16="http://schemas.microsoft.com/office/drawing/2014/main" id="{2D233DB4-1ADA-44DB-9A8E-988B47BEBB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195820" y="1628800"/>
            <a:ext cx="4752359" cy="480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E42349A0-A03E-4564-BA34-E56BFAECBB4D}"/>
              </a:ext>
            </a:extLst>
          </p:cNvPr>
          <p:cNvCxnSpPr/>
          <p:nvPr/>
        </p:nvCxnSpPr>
        <p:spPr>
          <a:xfrm flipH="1" flipV="1">
            <a:off x="3635896" y="3573016"/>
            <a:ext cx="2016224" cy="1008112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F06F1A00-DF75-4345-8D66-CCEC81B1B1E3}"/>
              </a:ext>
            </a:extLst>
          </p:cNvPr>
          <p:cNvCxnSpPr>
            <a:cxnSpLocks/>
          </p:cNvCxnSpPr>
          <p:nvPr/>
        </p:nvCxnSpPr>
        <p:spPr>
          <a:xfrm flipH="1">
            <a:off x="3563887" y="3501008"/>
            <a:ext cx="2088233" cy="109115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01A58761-75B4-4BE2-AF8A-95830301E4AE}"/>
              </a:ext>
            </a:extLst>
          </p:cNvPr>
          <p:cNvCxnSpPr>
            <a:cxnSpLocks/>
          </p:cNvCxnSpPr>
          <p:nvPr/>
        </p:nvCxnSpPr>
        <p:spPr>
          <a:xfrm flipH="1" flipV="1">
            <a:off x="4608003" y="2924944"/>
            <a:ext cx="36005" cy="2304256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7242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281BF85-EEC0-4CC6-A9A4-F4C9B8B05951}"/>
              </a:ext>
            </a:extLst>
          </p:cNvPr>
          <p:cNvSpPr/>
          <p:nvPr/>
        </p:nvSpPr>
        <p:spPr>
          <a:xfrm>
            <a:off x="467544" y="548680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692696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Спокойное настроение композиции придают сочетания цветов, близко расположенных друг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другу в цветовом круге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836" y="1893025"/>
            <a:ext cx="4548336" cy="4548336"/>
          </a:xfrm>
          <a:prstGeom prst="rect">
            <a:avLst/>
          </a:prstGeom>
        </p:spPr>
      </p:pic>
      <p:sp>
        <p:nvSpPr>
          <p:cNvPr id="5" name="Трапеция 4"/>
          <p:cNvSpPr/>
          <p:nvPr/>
        </p:nvSpPr>
        <p:spPr>
          <a:xfrm rot="16929998">
            <a:off x="5425385" y="4192544"/>
            <a:ext cx="1800200" cy="842230"/>
          </a:xfrm>
          <a:prstGeom prst="trapezoid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/>
          <p:cNvSpPr/>
          <p:nvPr/>
        </p:nvSpPr>
        <p:spPr>
          <a:xfrm rot="4395138" flipH="1">
            <a:off x="1987252" y="4206184"/>
            <a:ext cx="1800200" cy="842230"/>
          </a:xfrm>
          <a:prstGeom prst="trapezoid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445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21AFF47-270F-4302-A6E7-AA982A90D8A0}"/>
              </a:ext>
            </a:extLst>
          </p:cNvPr>
          <p:cNvSpPr/>
          <p:nvPr/>
        </p:nvSpPr>
        <p:spPr>
          <a:xfrm>
            <a:off x="467544" y="548680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692696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Цветовой круг можно разделить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теплые и холодные цвета</a:t>
            </a:r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4135921A-6728-4B1E-B99C-BBACC2848E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286000" y="1868031"/>
            <a:ext cx="4572000" cy="462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32B2ADF8-6536-4820-9355-48BBF772DE41}"/>
              </a:ext>
            </a:extLst>
          </p:cNvPr>
          <p:cNvCxnSpPr/>
          <p:nvPr/>
        </p:nvCxnSpPr>
        <p:spPr>
          <a:xfrm>
            <a:off x="4572000" y="1988840"/>
            <a:ext cx="72008" cy="41764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94D1E16-0B0C-4ECD-9835-E8189D094238}"/>
              </a:ext>
            </a:extLst>
          </p:cNvPr>
          <p:cNvSpPr/>
          <p:nvPr/>
        </p:nvSpPr>
        <p:spPr>
          <a:xfrm>
            <a:off x="6444208" y="2276872"/>
            <a:ext cx="16290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теплые цвета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0FB9386-FA39-4F1B-A2D0-D8E695A771B8}"/>
              </a:ext>
            </a:extLst>
          </p:cNvPr>
          <p:cNvSpPr/>
          <p:nvPr/>
        </p:nvSpPr>
        <p:spPr>
          <a:xfrm>
            <a:off x="1070756" y="5589240"/>
            <a:ext cx="18970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холодные цвета</a:t>
            </a:r>
            <a:endParaRPr lang="ru-RU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20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ECE67F0-E9CC-413B-95AA-E6BA43B70639}"/>
              </a:ext>
            </a:extLst>
          </p:cNvPr>
          <p:cNvSpPr/>
          <p:nvPr/>
        </p:nvSpPr>
        <p:spPr>
          <a:xfrm>
            <a:off x="467544" y="548680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72E5E3B-F443-4310-859F-1F504BC58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340768"/>
            <a:ext cx="7068480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588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ECE67F0-E9CC-413B-95AA-E6BA43B70639}"/>
              </a:ext>
            </a:extLst>
          </p:cNvPr>
          <p:cNvSpPr/>
          <p:nvPr/>
        </p:nvSpPr>
        <p:spPr>
          <a:xfrm>
            <a:off x="467544" y="548680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82CF6A4-540F-4778-96D1-36988B6FA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98" y="1556792"/>
            <a:ext cx="8010404" cy="3744416"/>
          </a:xfrm>
          <a:prstGeom prst="rect">
            <a:avLst/>
          </a:prstGeom>
        </p:spPr>
      </p:pic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7703AC13-6A30-4402-8C74-67DE831FF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26" b="93481" l="10000" r="90000">
                        <a14:foregroundMark x1="46500" y1="92000" x2="48833" y2="934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778" y="4437112"/>
            <a:ext cx="2032222" cy="114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21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ECE67F0-E9CC-413B-95AA-E6BA43B70639}"/>
              </a:ext>
            </a:extLst>
          </p:cNvPr>
          <p:cNvSpPr/>
          <p:nvPr/>
        </p:nvSpPr>
        <p:spPr>
          <a:xfrm>
            <a:off x="467544" y="548680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D67504B-E998-4926-9580-B02E3AD30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237" y="656692"/>
            <a:ext cx="6962155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5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ECE67F0-E9CC-413B-95AA-E6BA43B70639}"/>
              </a:ext>
            </a:extLst>
          </p:cNvPr>
          <p:cNvSpPr/>
          <p:nvPr/>
        </p:nvSpPr>
        <p:spPr>
          <a:xfrm>
            <a:off x="467544" y="548680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1E84A4-E0D5-47D8-A24C-8843D7061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554" y="1399598"/>
            <a:ext cx="8136904" cy="434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3911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</TotalTime>
  <Words>162</Words>
  <Application>Microsoft Office PowerPoint</Application>
  <PresentationFormat>Экран (4:3)</PresentationFormat>
  <Paragraphs>20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Calibri</vt:lpstr>
      <vt:lpstr>Arial</vt:lpstr>
      <vt:lpstr>Times New Roman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Тетрадь на спирали</dc:title>
  <dc:creator>Фокина Лидия Петровна</dc:creator>
  <cp:keywords>Какова роль цвета в композиции?</cp:keywords>
  <cp:lastModifiedBy>Полина Пинчук</cp:lastModifiedBy>
  <cp:revision>106</cp:revision>
  <dcterms:created xsi:type="dcterms:W3CDTF">2014-07-06T18:18:01Z</dcterms:created>
  <dcterms:modified xsi:type="dcterms:W3CDTF">2025-09-13T12:46:46Z</dcterms:modified>
</cp:coreProperties>
</file>